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Beef up the motivation slide; let the audience really know wassup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Propsal slide should be a single sentence!!!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current proposal slide will follow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have 3 slides after that to go more in depth on each individual stage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090aab9a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090aab9a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090aab9ab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090aab9ab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49318" l="0" r="0" t="0"/>
          <a:stretch/>
        </p:blipFill>
        <p:spPr>
          <a:xfrm>
            <a:off x="0" y="0"/>
            <a:ext cx="9144000" cy="3089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2730564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Laxbit - The Lacrosse Stick Motion Tracker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88200" y="4524265"/>
            <a:ext cx="8967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B6D7A8"/>
                </a:solidFill>
              </a:rPr>
              <a:t>Wyatt Marvil, Patrick Mullin, Lance Whitley</a:t>
            </a:r>
            <a:endParaRPr sz="300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6AA84F"/>
                </a:solidFill>
              </a:rPr>
              <a:t>Motivation</a:t>
            </a:r>
            <a:endParaRPr sz="300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41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2400"/>
              <a:buChar char="➢"/>
            </a:pPr>
            <a:r>
              <a:rPr lang="en" sz="2400">
                <a:solidFill>
                  <a:srgbClr val="B6D7A8"/>
                </a:solidFill>
              </a:rPr>
              <a:t>Unfulfilled niche</a:t>
            </a:r>
            <a:endParaRPr sz="2400">
              <a:solidFill>
                <a:srgbClr val="B6D7A8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33673" r="16238" t="0"/>
          <a:stretch/>
        </p:blipFill>
        <p:spPr>
          <a:xfrm>
            <a:off x="4572000" y="0"/>
            <a:ext cx="4579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2235342"/>
            <a:ext cx="426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2400"/>
              <a:buChar char="➢"/>
            </a:pPr>
            <a:r>
              <a:rPr lang="en" sz="2400">
                <a:solidFill>
                  <a:srgbClr val="B6D7A8"/>
                </a:solidFill>
              </a:rPr>
              <a:t>Complexity of movements</a:t>
            </a:r>
            <a:endParaRPr sz="24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6D7A8"/>
              </a:solidFill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15872" y="3291930"/>
            <a:ext cx="426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2400"/>
              <a:buChar char="➢"/>
            </a:pPr>
            <a:r>
              <a:rPr lang="en" sz="2400">
                <a:solidFill>
                  <a:srgbClr val="B6D7A8"/>
                </a:solidFill>
              </a:rPr>
              <a:t>High speed</a:t>
            </a:r>
            <a:endParaRPr sz="2400">
              <a:solidFill>
                <a:srgbClr val="B6D7A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4672800" y="445025"/>
            <a:ext cx="41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6AA84F"/>
                </a:solidFill>
              </a:rPr>
              <a:t>Proposal</a:t>
            </a:r>
            <a:endParaRPr sz="3000"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13460" r="26980" t="0"/>
          <a:stretch/>
        </p:blipFill>
        <p:spPr>
          <a:xfrm>
            <a:off x="-23275" y="0"/>
            <a:ext cx="45952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4672796" y="1109033"/>
            <a:ext cx="426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6D7A8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672800" y="2197792"/>
            <a:ext cx="426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6D7A8"/>
                </a:solidFill>
              </a:rPr>
              <a:t>Data collection app</a:t>
            </a:r>
            <a:endParaRPr sz="24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6D7A8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672800" y="3276299"/>
            <a:ext cx="426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6D7A8"/>
                </a:solidFill>
              </a:rPr>
              <a:t>Recurrent neural network</a:t>
            </a:r>
            <a:endParaRPr sz="2400">
              <a:solidFill>
                <a:srgbClr val="B6D7A8"/>
              </a:solidFill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4673142" y="1106785"/>
            <a:ext cx="41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6D7A8"/>
                </a:solidFill>
              </a:rPr>
              <a:t>Sensors</a:t>
            </a:r>
            <a:endParaRPr sz="2400">
              <a:solidFill>
                <a:srgbClr val="B6D7A8"/>
              </a:solidFill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6530250" y="1679475"/>
            <a:ext cx="444600" cy="582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6530600" y="2694300"/>
            <a:ext cx="444600" cy="582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